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37" r:id="rId2"/>
    <p:sldId id="704" r:id="rId3"/>
    <p:sldId id="748" r:id="rId4"/>
    <p:sldId id="750" r:id="rId5"/>
    <p:sldId id="759" r:id="rId6"/>
    <p:sldId id="751" r:id="rId7"/>
    <p:sldId id="749" r:id="rId8"/>
    <p:sldId id="753" r:id="rId9"/>
    <p:sldId id="747" r:id="rId10"/>
    <p:sldId id="752" r:id="rId11"/>
    <p:sldId id="757" r:id="rId12"/>
    <p:sldId id="754" r:id="rId13"/>
    <p:sldId id="760" r:id="rId14"/>
    <p:sldId id="758" r:id="rId15"/>
    <p:sldId id="755" r:id="rId1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D9D9"/>
    <a:srgbClr val="FF9999"/>
    <a:srgbClr val="FFCCCC"/>
    <a:srgbClr val="FFFFFF"/>
    <a:srgbClr val="99CCFF"/>
    <a:srgbClr val="CCECFF"/>
    <a:srgbClr val="D9D9FF"/>
    <a:srgbClr val="D1DEFF"/>
    <a:srgbClr val="A3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0" autoAdjust="0"/>
    <p:restoredTop sz="81517" autoAdjust="0"/>
  </p:normalViewPr>
  <p:slideViewPr>
    <p:cSldViewPr>
      <p:cViewPr varScale="1">
        <p:scale>
          <a:sx n="95" d="100"/>
          <a:sy n="95" d="100"/>
        </p:scale>
        <p:origin x="2133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118" d="100"/>
          <a:sy n="118" d="100"/>
        </p:scale>
        <p:origin x="20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4"/>
            <a:ext cx="2945072" cy="496490"/>
          </a:xfrm>
          <a:prstGeom prst="rect">
            <a:avLst/>
          </a:prstGeom>
        </p:spPr>
        <p:txBody>
          <a:bodyPr vert="horz" lIns="91751" tIns="45875" rIns="91751" bIns="458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1003" y="4"/>
            <a:ext cx="2945072" cy="496490"/>
          </a:xfrm>
          <a:prstGeom prst="rect">
            <a:avLst/>
          </a:prstGeom>
        </p:spPr>
        <p:txBody>
          <a:bodyPr vert="horz" lIns="91751" tIns="45875" rIns="91751" bIns="45875" rtlCol="0"/>
          <a:lstStyle>
            <a:lvl1pPr algn="r">
              <a:defRPr sz="1200"/>
            </a:lvl1pPr>
          </a:lstStyle>
          <a:p>
            <a:fld id="{C8A3C094-8837-41F2-A3F3-0FE0A354C004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139"/>
            <a:ext cx="2945072" cy="496490"/>
          </a:xfrm>
          <a:prstGeom prst="rect">
            <a:avLst/>
          </a:prstGeom>
        </p:spPr>
        <p:txBody>
          <a:bodyPr vert="horz" lIns="91751" tIns="45875" rIns="91751" bIns="458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1003" y="9430139"/>
            <a:ext cx="2945072" cy="496490"/>
          </a:xfrm>
          <a:prstGeom prst="rect">
            <a:avLst/>
          </a:prstGeom>
        </p:spPr>
        <p:txBody>
          <a:bodyPr vert="horz" lIns="91751" tIns="45875" rIns="91751" bIns="45875" rtlCol="0" anchor="b"/>
          <a:lstStyle>
            <a:lvl1pPr algn="r">
              <a:defRPr sz="1200"/>
            </a:lvl1pPr>
          </a:lstStyle>
          <a:p>
            <a:fld id="{2BF6E9D1-643B-47E1-9FFB-0E6ED7571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5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45659" cy="496410"/>
          </a:xfrm>
          <a:prstGeom prst="rect">
            <a:avLst/>
          </a:prstGeom>
        </p:spPr>
        <p:txBody>
          <a:bodyPr vert="horz" lIns="91751" tIns="45875" rIns="91751" bIns="458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5"/>
            <a:ext cx="2945659" cy="496410"/>
          </a:xfrm>
          <a:prstGeom prst="rect">
            <a:avLst/>
          </a:prstGeom>
        </p:spPr>
        <p:txBody>
          <a:bodyPr vert="horz" lIns="91751" tIns="45875" rIns="91751" bIns="45875" rtlCol="0"/>
          <a:lstStyle>
            <a:lvl1pPr algn="r">
              <a:defRPr sz="1200"/>
            </a:lvl1pPr>
          </a:lstStyle>
          <a:p>
            <a:fld id="{E8CF5815-F093-4375-B395-C4C87D1BC13D}" type="datetimeFigureOut">
              <a:rPr lang="ko-KR" altLang="en-US" smtClean="0"/>
              <a:pPr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51" tIns="45875" rIns="91751" bIns="458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12"/>
            <a:ext cx="5438140" cy="4467700"/>
          </a:xfrm>
          <a:prstGeom prst="rect">
            <a:avLst/>
          </a:prstGeom>
        </p:spPr>
        <p:txBody>
          <a:bodyPr vert="horz" lIns="91751" tIns="45875" rIns="91751" bIns="458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30095"/>
            <a:ext cx="2945659" cy="496410"/>
          </a:xfrm>
          <a:prstGeom prst="rect">
            <a:avLst/>
          </a:prstGeom>
        </p:spPr>
        <p:txBody>
          <a:bodyPr vert="horz" lIns="91751" tIns="45875" rIns="91751" bIns="458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30095"/>
            <a:ext cx="2945659" cy="496410"/>
          </a:xfrm>
          <a:prstGeom prst="rect">
            <a:avLst/>
          </a:prstGeom>
        </p:spPr>
        <p:txBody>
          <a:bodyPr vert="horz" lIns="91751" tIns="45875" rIns="91751" bIns="45875" rtlCol="0" anchor="b"/>
          <a:lstStyle>
            <a:lvl1pPr algn="r">
              <a:defRPr sz="1200"/>
            </a:lvl1pPr>
          </a:lstStyle>
          <a:p>
            <a:fld id="{C6B94F78-3D26-4DB0-BAD9-A263FDED51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3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977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70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5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294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3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55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4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1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7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9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7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0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94F78-3D26-4DB0-BAD9-A263FDED517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94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" y="0"/>
            <a:ext cx="91059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480" y="2285992"/>
            <a:ext cx="7143800" cy="100013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4546" y="3286124"/>
            <a:ext cx="6786610" cy="54293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6808" cy="28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6143644"/>
            <a:ext cx="585791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6143644"/>
            <a:ext cx="242889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>
            <a:noAutofit/>
          </a:bodyPr>
          <a:lstStyle>
            <a:lvl1pPr algn="l">
              <a:defRPr sz="3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214422"/>
            <a:ext cx="8258204" cy="5072098"/>
          </a:xfrm>
        </p:spPr>
        <p:txBody>
          <a:bodyPr>
            <a:normAutofit/>
          </a:bodyPr>
          <a:lstStyle>
            <a:lvl1pPr marL="342900" indent="-342900">
              <a:buClr>
                <a:srgbClr val="C00000"/>
              </a:buClr>
              <a:buSzPct val="80000"/>
              <a:buFont typeface="Wingdings" pitchFamily="2" charset="2"/>
              <a:buChar char="u"/>
              <a:defRPr sz="2000">
                <a:latin typeface="Tahoma" pitchFamily="34" charset="0"/>
                <a:cs typeface="Tahoma" pitchFamily="34" charset="0"/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600">
                <a:latin typeface="Tahoma" pitchFamily="34" charset="0"/>
                <a:cs typeface="Tahoma" pitchFamily="34" charset="0"/>
              </a:defRPr>
            </a:lvl3pPr>
            <a:lvl4pPr>
              <a:defRPr sz="1400">
                <a:latin typeface="Tahoma" pitchFamily="34" charset="0"/>
                <a:cs typeface="Tahoma" pitchFamily="34" charset="0"/>
              </a:defRPr>
            </a:lvl4pPr>
            <a:lvl5pPr>
              <a:defRPr sz="12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6808" cy="28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rrowheads="1"/>
          </p:cNvPicPr>
          <p:nvPr userDrawn="1"/>
        </p:nvPicPr>
        <p:blipFill rotWithShape="1">
          <a:blip r:embed="rId3" cstate="print"/>
          <a:srcRect l="25071"/>
          <a:stretch/>
        </p:blipFill>
        <p:spPr bwMode="auto">
          <a:xfrm>
            <a:off x="5179162" y="6300810"/>
            <a:ext cx="3536243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6331131"/>
            <a:ext cx="2221671" cy="31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884368" y="6300810"/>
            <a:ext cx="428628" cy="293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4FD267-CBD1-466B-8F46-3FE73BF7E4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6808" cy="28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6143644"/>
            <a:ext cx="585791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6143644"/>
            <a:ext cx="242889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6808" cy="28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6143644"/>
            <a:ext cx="585791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6143644"/>
            <a:ext cx="242889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6808" cy="28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6143644"/>
            <a:ext cx="585791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6143644"/>
            <a:ext cx="242889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5F25F-7003-4FDB-9054-24FC8ADD52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07504" y="2285992"/>
            <a:ext cx="8928992" cy="1000132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>
                <a:latin typeface="Times New Roman" pitchFamily="18" charset="0"/>
                <a:cs typeface="Times New Roman" pitchFamily="18" charset="0"/>
              </a:rPr>
              <a:t>Autonomous Vehicle class Final Project </a:t>
            </a:r>
            <a:endParaRPr lang="ko-KR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259632" y="4149080"/>
            <a:ext cx="6786610" cy="2087092"/>
          </a:xfrm>
        </p:spPr>
        <p:txBody>
          <a:bodyPr>
            <a:normAutofit/>
          </a:bodyPr>
          <a:lstStyle/>
          <a:p>
            <a:pPr algn="ctr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윤 시 원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전자전기공학부 석사 과정</a:t>
            </a:r>
            <a:endParaRPr lang="en-US" altLang="ko-KR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2023000853</a:t>
            </a:r>
          </a:p>
        </p:txBody>
      </p:sp>
    </p:spTree>
    <p:extLst>
      <p:ext uri="{BB962C8B-B14F-4D97-AF65-F5344CB8AC3E}">
        <p14:creationId xmlns:p14="http://schemas.microsoft.com/office/powerpoint/2010/main" val="33231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Result (Kinect camera depth)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9C1D3-C31A-022E-D017-68F2F64E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124744"/>
            <a:ext cx="5544616" cy="440493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91C897-4678-81CE-9898-9038D4AE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589240"/>
            <a:ext cx="8258204" cy="87948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Importing depth information into the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kinect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cam succeeded.</a:t>
            </a:r>
          </a:p>
        </p:txBody>
      </p:sp>
    </p:spTree>
    <p:extLst>
      <p:ext uri="{BB962C8B-B14F-4D97-AF65-F5344CB8AC3E}">
        <p14:creationId xmlns:p14="http://schemas.microsoft.com/office/powerpoint/2010/main" val="31950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Result (Kinect camera depth)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91C897-4678-81CE-9898-9038D4AE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589241"/>
            <a:ext cx="8258204" cy="3600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an receive data from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vrep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to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Matlab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as above.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033EE-741C-5A33-7EAA-D1FED7D8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14" y="1162160"/>
            <a:ext cx="5112568" cy="44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0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Result (Depth to </a:t>
            </a:r>
            <a:r>
              <a:rPr lang="en-US" altLang="ko-KR" dirty="0" err="1">
                <a:latin typeface="+mj-lt"/>
                <a:cs typeface="Times New Roman" pitchFamily="18" charset="0"/>
              </a:rPr>
              <a:t>Matlab</a:t>
            </a:r>
            <a:r>
              <a:rPr lang="en-US" altLang="ko-KR" dirty="0">
                <a:latin typeface="+mj-lt"/>
                <a:cs typeface="Times New Roman" pitchFamily="18" charset="0"/>
              </a:rPr>
              <a:t> </a:t>
            </a:r>
            <a:r>
              <a:rPr lang="en-US" altLang="ko-KR" dirty="0" err="1">
                <a:latin typeface="+mj-lt"/>
                <a:cs typeface="Times New Roman" pitchFamily="18" charset="0"/>
              </a:rPr>
              <a:t>gridmap</a:t>
            </a:r>
            <a:r>
              <a:rPr lang="en-US" altLang="ko-KR" dirty="0">
                <a:latin typeface="+mj-lt"/>
                <a:cs typeface="Times New Roman" pitchFamily="18" charset="0"/>
              </a:rPr>
              <a:t>)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91C897-4678-81CE-9898-9038D4AE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718139"/>
            <a:ext cx="8258204" cy="50405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Made a binary grid map with 0 and 1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(range change, use threshold)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282A95-DAEB-F942-31C3-AE5D4FCD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072983"/>
            <a:ext cx="5184576" cy="45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RRT*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301A391-7A0D-E06B-5948-BD6106598A2F}"/>
              </a:ext>
            </a:extLst>
          </p:cNvPr>
          <p:cNvSpPr txBox="1">
            <a:spLocks/>
          </p:cNvSpPr>
          <p:nvPr/>
        </p:nvSpPr>
        <p:spPr>
          <a:xfrm>
            <a:off x="428596" y="1628800"/>
            <a:ext cx="8258204" cy="45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8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707316-3A7B-DCB6-1A36-D5406F67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2564904"/>
            <a:ext cx="8258204" cy="3721616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I tried to use path planning algorithm, RRT*</a:t>
            </a:r>
          </a:p>
          <a:p>
            <a:endParaRPr lang="en-US" altLang="ko-KR" dirty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RRT : Rapidly-exploring random trees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Common option that both creates a graph and finds a path. The path will not necessarily be optimal.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ne of the sampling-based route planning methods.</a:t>
            </a:r>
            <a:endParaRPr lang="en-US" altLang="ko-KR" dirty="0">
              <a:solidFill>
                <a:srgbClr val="292929"/>
              </a:solidFill>
              <a:latin typeface="source-serif-pr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Find a path by exploring point-wise spaces by randomly creating multiple sample points without dividing feature spaces into grids</a:t>
            </a:r>
          </a:p>
        </p:txBody>
      </p:sp>
    </p:spTree>
    <p:extLst>
      <p:ext uri="{BB962C8B-B14F-4D97-AF65-F5344CB8AC3E}">
        <p14:creationId xmlns:p14="http://schemas.microsoft.com/office/powerpoint/2010/main" val="318189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RRT*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301A391-7A0D-E06B-5948-BD6106598A2F}"/>
              </a:ext>
            </a:extLst>
          </p:cNvPr>
          <p:cNvSpPr txBox="1">
            <a:spLocks/>
          </p:cNvSpPr>
          <p:nvPr/>
        </p:nvSpPr>
        <p:spPr>
          <a:xfrm>
            <a:off x="428596" y="1628800"/>
            <a:ext cx="8258204" cy="45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8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707316-3A7B-DCB6-1A36-D5406F67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2708920"/>
            <a:ext cx="8258204" cy="3577600"/>
          </a:xfrm>
        </p:spPr>
        <p:txBody>
          <a:bodyPr>
            <a:normAutofit/>
          </a:bodyPr>
          <a:lstStyle/>
          <a:p>
            <a:r>
              <a:rPr lang="en-US" altLang="ko-KR" dirty="0"/>
              <a:t>RRT*</a:t>
            </a:r>
            <a:r>
              <a:rPr lang="en-US" altLang="ko-KR" dirty="0">
                <a:sym typeface="Wingdings" panose="05000000000000000000" pitchFamily="2" charset="2"/>
              </a:rPr>
              <a:t> (advanced version of RRT)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rgbClr val="292929"/>
                </a:solidFill>
                <a:latin typeface="source-serif-pro"/>
                <a:sym typeface="Wingdings" panose="05000000000000000000" pitchFamily="2" charset="2"/>
              </a:rPr>
              <a:t>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ptimized and modified algorithm that aims to achieve a shortest path, whether by distance or other metrics.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RRT + n</a:t>
            </a:r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ear</a:t>
            </a:r>
            <a:r>
              <a:rPr lang="ko-KR" alt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neighbor</a:t>
            </a:r>
            <a:r>
              <a:rPr lang="ko-KR" alt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search</a:t>
            </a:r>
            <a:r>
              <a:rPr lang="ko-KR" alt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+</a:t>
            </a:r>
            <a:r>
              <a:rPr lang="ko-KR" alt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altLang="ko-KR" dirty="0">
                <a:solidFill>
                  <a:srgbClr val="292929"/>
                </a:solidFill>
                <a:latin typeface="source-serif-pro"/>
              </a:rPr>
              <a:t>rewiring tree operations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ko-KR" dirty="0">
                <a:latin typeface="source-serif-pro"/>
              </a:rPr>
              <a:t>Near neighbor operations </a:t>
            </a:r>
          </a:p>
          <a:p>
            <a:pPr marL="0" indent="0">
              <a:buNone/>
            </a:pPr>
            <a:r>
              <a:rPr lang="en-US" altLang="ko-KR" dirty="0">
                <a:latin typeface="source-serif-pro"/>
              </a:rPr>
              <a:t>      </a:t>
            </a:r>
            <a:r>
              <a:rPr lang="en-US" altLang="ko-KR" dirty="0">
                <a:latin typeface="source-serif-pro"/>
                <a:sym typeface="Wingdings" panose="05000000000000000000" pitchFamily="2" charset="2"/>
              </a:rPr>
              <a:t> F</a:t>
            </a:r>
            <a:r>
              <a:rPr lang="en-US" altLang="ko-KR" dirty="0">
                <a:latin typeface="source-serif-pro"/>
              </a:rPr>
              <a:t>inds the best parent node for the new node before its insertion in tree </a:t>
            </a:r>
          </a:p>
          <a:p>
            <a:r>
              <a:rPr lang="en-US" altLang="ko-KR" dirty="0">
                <a:latin typeface="source-serif-pro"/>
              </a:rPr>
              <a:t> Rewiring operation </a:t>
            </a:r>
          </a:p>
          <a:p>
            <a:pPr marL="0" indent="0">
              <a:buNone/>
            </a:pPr>
            <a:r>
              <a:rPr lang="en-US" altLang="ko-KR" dirty="0">
                <a:latin typeface="source-serif-pro"/>
              </a:rPr>
              <a:t>       </a:t>
            </a:r>
            <a:r>
              <a:rPr lang="en-US" altLang="ko-KR" dirty="0">
                <a:latin typeface="source-serif-pro"/>
                <a:sym typeface="Wingdings" panose="05000000000000000000" pitchFamily="2" charset="2"/>
              </a:rPr>
              <a:t> R</a:t>
            </a:r>
            <a:r>
              <a:rPr lang="en-US" altLang="ko-KR" dirty="0">
                <a:latin typeface="source-serif-pro"/>
              </a:rPr>
              <a:t>ebuilds the tree within</a:t>
            </a:r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51098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Failure Analysis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301A391-7A0D-E06B-5948-BD6106598A2F}"/>
              </a:ext>
            </a:extLst>
          </p:cNvPr>
          <p:cNvSpPr txBox="1">
            <a:spLocks/>
          </p:cNvSpPr>
          <p:nvPr/>
        </p:nvSpPr>
        <p:spPr>
          <a:xfrm>
            <a:off x="428596" y="1628800"/>
            <a:ext cx="8258204" cy="45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8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altLang="ko-KR" dirty="0">
              <a:solidFill>
                <a:srgbClr val="000000"/>
              </a:solidFill>
              <a:latin typeface="-apple-system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42D89F6-379C-78FF-1F97-DF7F71606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6" y="1916832"/>
            <a:ext cx="8258204" cy="4400872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ried RRT* with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matlab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but it doesn't work.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Use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PlannerRRTStar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-apple-system"/>
                <a:sym typeface="Wingdings" panose="05000000000000000000" pitchFamily="2" charset="2"/>
              </a:rPr>
              <a:t>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Failed to pass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Tried to change the start point and the goal point.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Simplif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ied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Changed map to mat file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If RRT* worked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Find the best route through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matlab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Check if the route could be implemented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vrep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Try to simulate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vrep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9466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Project Goals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844824"/>
            <a:ext cx="8258204" cy="4441696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Create a map using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vrep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SLAM(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Simultaneous localization and mapping)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to scan the map and plot grid map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Find the optimal path on the grid map using the path planning algorithm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11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Map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715016"/>
            <a:ext cx="8258204" cy="45028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Create a map similar to the indoor environment with many obstacles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792175-C0BE-DFA8-A643-A043B58D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0" y="1196752"/>
            <a:ext cx="7737756" cy="45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Create Path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715016"/>
            <a:ext cx="8258204" cy="45028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Make the robot move along the path and scan the map.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E35E9E-C67E-A74A-E509-7336E0C5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42984"/>
            <a:ext cx="7666467" cy="4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Create Path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781334"/>
            <a:ext cx="8258204" cy="45028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Create the path to make the robot can scan all parts of the map.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E35E9E-C67E-A74A-E509-7336E0C5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42984"/>
            <a:ext cx="7666467" cy="4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Map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589240"/>
            <a:ext cx="8258204" cy="87948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To compare the results with the map scanned with the lidar,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     add a top view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kinect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cam  with appropriate FOV and sensing distance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44D3FC-CED1-0508-C12C-176DC0F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42984"/>
            <a:ext cx="7344816" cy="44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3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SLAM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(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Simultaneous localization and mapping)</a:t>
            </a:r>
            <a:endParaRPr lang="en-US" altLang="ko-KR" dirty="0">
              <a:latin typeface="+mj-lt"/>
              <a:cs typeface="Times New Roman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6C8C1-9D43-8F84-F18A-2D479FB4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628800"/>
            <a:ext cx="8258204" cy="4536504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SLAM : Simultaneous localization and mapping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Reason to do SLAM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     : To get a map when the map is unknown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How to do SLAM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vrep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and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Matlab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Attach sensors to mobile robots that can recognize their surroundings and objects (obstacles), such as LiDAR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Make a path so that the mobile robot can check every part of the map with a sensor (LiDAR)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Send 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he result data sensed by the lidar to the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M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atlab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Create a 2d grid map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Matlab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based on the transmitted data</a:t>
            </a:r>
          </a:p>
        </p:txBody>
      </p:sp>
    </p:spTree>
    <p:extLst>
      <p:ext uri="{BB962C8B-B14F-4D97-AF65-F5344CB8AC3E}">
        <p14:creationId xmlns:p14="http://schemas.microsoft.com/office/powerpoint/2010/main" val="414952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Result (SLAM)</a:t>
            </a:r>
          </a:p>
        </p:txBody>
      </p:sp>
      <p:pic>
        <p:nvPicPr>
          <p:cNvPr id="2" name="2023-06-16 02-32-31">
            <a:hlinkClick r:id="" action="ppaction://media"/>
            <a:extLst>
              <a:ext uri="{FF2B5EF4-FFF2-40B4-BE49-F238E27FC236}">
                <a16:creationId xmlns:a16="http://schemas.microsoft.com/office/drawing/2014/main" id="{A670DDC7-798E-E3B0-4FE9-A843E19572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1268760"/>
            <a:ext cx="7128792" cy="40099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5508D0B-27D3-8442-160B-893F42C85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5404481"/>
            <a:ext cx="8258204" cy="879481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ucceeded to move the robot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-apple-system"/>
              </a:rPr>
              <a:t>alog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 the path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Failed to get LiDAR data.</a:t>
            </a:r>
          </a:p>
        </p:txBody>
      </p:sp>
    </p:spTree>
    <p:extLst>
      <p:ext uri="{BB962C8B-B14F-4D97-AF65-F5344CB8AC3E}">
        <p14:creationId xmlns:p14="http://schemas.microsoft.com/office/powerpoint/2010/main" val="259010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D267-CBD1-466B-8F46-3FE73BF7E4E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58204" cy="571504"/>
          </a:xfrm>
        </p:spPr>
        <p:txBody>
          <a:bodyPr/>
          <a:lstStyle/>
          <a:p>
            <a:r>
              <a:rPr lang="en-US" altLang="ko-KR" dirty="0">
                <a:latin typeface="+mj-lt"/>
                <a:cs typeface="Times New Roman" pitchFamily="18" charset="0"/>
              </a:rPr>
              <a:t>Result (Kinect camera)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A95AC9-5508-C5D2-883C-83CF14D8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67" y="1177186"/>
            <a:ext cx="8376466" cy="4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gradFill flip="none" rotWithShape="1">
            <a:gsLst>
              <a:gs pos="49000">
                <a:srgbClr val="FF0000"/>
              </a:gs>
              <a:gs pos="0">
                <a:srgbClr val="0070C0"/>
              </a:gs>
              <a:gs pos="74000">
                <a:srgbClr val="7030A0"/>
              </a:gs>
              <a:gs pos="100000">
                <a:srgbClr val="0070C0"/>
              </a:gs>
              <a:gs pos="20000">
                <a:srgbClr val="FF0000"/>
              </a:gs>
              <a:gs pos="37000">
                <a:srgbClr val="00B050"/>
              </a:gs>
              <a:gs pos="85000">
                <a:srgbClr val="FF0000"/>
              </a:gs>
              <a:gs pos="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116752</TotalTime>
  <Words>516</Words>
  <Application>Microsoft Office PowerPoint</Application>
  <PresentationFormat>화면 슬라이드 쇼(4:3)</PresentationFormat>
  <Paragraphs>99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Apple SD Gothic Neo</vt:lpstr>
      <vt:lpstr>-apple-system</vt:lpstr>
      <vt:lpstr>source-serif-pro</vt:lpstr>
      <vt:lpstr>맑은 고딕</vt:lpstr>
      <vt:lpstr>Arial</vt:lpstr>
      <vt:lpstr>Tahoma</vt:lpstr>
      <vt:lpstr>Times New Roman</vt:lpstr>
      <vt:lpstr>Wingdings</vt:lpstr>
      <vt:lpstr>Office 테마</vt:lpstr>
      <vt:lpstr>Autonomous Vehicle class Final Project </vt:lpstr>
      <vt:lpstr>Project Goals</vt:lpstr>
      <vt:lpstr>Map</vt:lpstr>
      <vt:lpstr>Create Path</vt:lpstr>
      <vt:lpstr>Create Path </vt:lpstr>
      <vt:lpstr>Map</vt:lpstr>
      <vt:lpstr>SLAM (Simultaneous localization and mapping)</vt:lpstr>
      <vt:lpstr>Result (SLAM)</vt:lpstr>
      <vt:lpstr>Result (Kinect camera)</vt:lpstr>
      <vt:lpstr>Result (Kinect camera depth)</vt:lpstr>
      <vt:lpstr>Result (Kinect camera depth)</vt:lpstr>
      <vt:lpstr>Result (Depth to Matlab gridmap)</vt:lpstr>
      <vt:lpstr>RRT*</vt:lpstr>
      <vt:lpstr>RRT*</vt:lpstr>
      <vt:lpstr>Failure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Maestro</dc:creator>
  <cp:lastModifiedBy>윤시원</cp:lastModifiedBy>
  <cp:revision>2158</cp:revision>
  <cp:lastPrinted>2017-09-18T04:22:53Z</cp:lastPrinted>
  <dcterms:created xsi:type="dcterms:W3CDTF">2010-04-12T02:58:14Z</dcterms:created>
  <dcterms:modified xsi:type="dcterms:W3CDTF">2023-06-16T00:23:11Z</dcterms:modified>
</cp:coreProperties>
</file>